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2" r:id="rId2"/>
    <p:sldId id="538" r:id="rId3"/>
    <p:sldId id="557" r:id="rId4"/>
    <p:sldId id="621" r:id="rId5"/>
    <p:sldId id="622" r:id="rId6"/>
    <p:sldId id="623" r:id="rId7"/>
    <p:sldId id="62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4D"/>
    <a:srgbClr val="263F6A"/>
    <a:srgbClr val="8B8D8E"/>
    <a:srgbClr val="CED5DD"/>
    <a:srgbClr val="B2B4B3"/>
    <a:srgbClr val="DD5F36"/>
    <a:srgbClr val="D2492A"/>
    <a:srgbClr val="92A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75177" autoAdjust="0"/>
  </p:normalViewPr>
  <p:slideViewPr>
    <p:cSldViewPr snapToGrid="0" snapToObjects="1">
      <p:cViewPr varScale="1">
        <p:scale>
          <a:sx n="99" d="100"/>
          <a:sy n="99" d="100"/>
        </p:scale>
        <p:origin x="13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C9C-88A3-CA43-B162-DCC4E1E4BE7D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FE5E8-0999-F94A-9937-3F8545B1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10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E4000-89B6-4F22-834E-B172C4AA57D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C4D68-66B1-48D6-AAFD-4ABFAB720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the &lt;title of the lab&gt; is what will be called the “System” through the rest of this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1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4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M86X55004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1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85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1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8"/>
            <a:ext cx="10356915" cy="58257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55106-BA85-A046-A450-43480962F8F7}"/>
              </a:ext>
            </a:extLst>
          </p:cNvPr>
          <p:cNvSpPr/>
          <p:nvPr userDrawn="1"/>
        </p:nvSpPr>
        <p:spPr>
          <a:xfrm>
            <a:off x="-34047" y="0"/>
            <a:ext cx="12260094" cy="6265544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20878" y="3287006"/>
            <a:ext cx="911199" cy="0"/>
          </a:xfrm>
          <a:prstGeom prst="line">
            <a:avLst/>
          </a:prstGeom>
          <a:ln w="28575">
            <a:solidFill>
              <a:srgbClr val="D249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E7ABF0-DEE6-F34C-98A7-7FC5808DF58A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3FD82-CB41-C84B-B706-06F09C4B7CF1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5371" y="3737295"/>
            <a:ext cx="9144000" cy="1655762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Subhead, name or date goes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29AB2-51CA-D34A-933D-348196C30A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6"/>
            <a:ext cx="10356915" cy="582576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95371" y="2243579"/>
            <a:ext cx="10803672" cy="719056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</a:rPr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16478-27A8-5948-917C-6E6357F4BB0B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30F95D-C0F7-B448-B59E-D27295E0C7A5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0048" y="-10049"/>
            <a:ext cx="5183189" cy="6943412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58" y="472281"/>
            <a:ext cx="3932237" cy="160020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2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0058" y="2072481"/>
            <a:ext cx="3932237" cy="3811588"/>
          </a:xfrm>
        </p:spPr>
        <p:txBody>
          <a:bodyPr>
            <a:normAutofit/>
          </a:bodyPr>
          <a:lstStyle>
            <a:lvl1pPr marL="457189" indent="-457189">
              <a:buFont typeface="Arial" charset="0"/>
              <a:buChar char="•"/>
              <a:defRPr sz="28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Supporting text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F5E0A-84A7-2F4C-A9C5-069A0CC392D2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29638-9519-5646-BC6C-4C995584BC00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67B4F-5A8F-3845-8B30-98B83A0003A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6899B-D311-B446-8DBB-7D61E82846C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B1FB3-2557-BB46-9386-C66D040E875F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9728" y="-9729"/>
            <a:ext cx="12201728" cy="626554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92A2B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subhead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BC71D-0003-024E-9F29-71C949747F4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715021-AF61-AF4F-9B48-1343FD8CB059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9728" y="6265545"/>
            <a:ext cx="1220172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7278D-9F84-1645-9C4A-4B5FD9D6895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29617-3EE6-934F-B272-92B6163ABCA3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77242-14B3-B24E-8B0C-44E4362EFCBD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53E08-80AB-B043-979E-87B7A1E7EB2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B57081-B141-9B4E-9482-F401745054EE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0EA07-1225-FE4C-917E-74A024F5E428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F743-16CE-3043-9E24-77715B0645D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2"/>
          <p:cNvSpPr txBox="1">
            <a:spLocks/>
          </p:cNvSpPr>
          <p:nvPr userDrawn="1"/>
        </p:nvSpPr>
        <p:spPr>
          <a:xfrm>
            <a:off x="838202" y="5746528"/>
            <a:ext cx="13016751" cy="779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1314D"/>
                </a:solidFill>
                <a:latin typeface="Gotham Medium" charset="0"/>
                <a:ea typeface="Gotham Medium" charset="0"/>
                <a:cs typeface="Gotham Medium" charset="0"/>
              </a:defRPr>
            </a:lvl1pPr>
          </a:lstStyle>
          <a:p>
            <a:r>
              <a:rPr lang="en-US" sz="4400" b="1" i="0" dirty="0">
                <a:latin typeface="Arial" panose="020B0604020202020204" pitchFamily="34" charset="0"/>
                <a:cs typeface="Arial" panose="020B0604020202020204" pitchFamily="34" charset="0"/>
              </a:rPr>
              <a:t>Headline Copy Goes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557703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0048" y="-10048"/>
            <a:ext cx="12202048" cy="6868048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552941"/>
            <a:ext cx="10356915" cy="5825765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6399" y="2531096"/>
            <a:ext cx="9144000" cy="1655762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“Quote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2439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60252" y="982464"/>
            <a:ext cx="4862405" cy="1794085"/>
          </a:xfrm>
        </p:spPr>
        <p:txBody>
          <a:bodyPr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60253" y="3052261"/>
            <a:ext cx="4862404" cy="1975926"/>
          </a:xfrm>
        </p:spPr>
        <p:txBody>
          <a:bodyPr/>
          <a:lstStyle/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0" y="3"/>
            <a:ext cx="6890995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53956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1314D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371" y="1661652"/>
            <a:ext cx="10803672" cy="1300983"/>
          </a:xfrm>
        </p:spPr>
        <p:txBody>
          <a:bodyPr>
            <a:normAutofit/>
          </a:bodyPr>
          <a:lstStyle/>
          <a:p>
            <a:r>
              <a:rPr lang="en-US" dirty="0"/>
              <a:t>EENG 385</a:t>
            </a:r>
            <a:br>
              <a:rPr lang="en-US" dirty="0"/>
            </a:br>
            <a:r>
              <a:rPr lang="en-US" dirty="0"/>
              <a:t>Pseudo Ramp Generator</a:t>
            </a:r>
          </a:p>
        </p:txBody>
      </p:sp>
    </p:spTree>
    <p:extLst>
      <p:ext uri="{BB962C8B-B14F-4D97-AF65-F5344CB8AC3E}">
        <p14:creationId xmlns:p14="http://schemas.microsoft.com/office/powerpoint/2010/main" val="201888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912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/>
              <a:t>Analyze, assemble and test a circuit which charges a capacitor through a resistor.  Compare the RC charge curve to a straight line to determine if it is sufficiently close.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326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0.1uF capacitor C3 charges towards VCC = 9V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Charges for 888us then reset by 555 Timer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charging is close to a straight line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charging cap to a straight line in Excel</a:t>
            </a:r>
          </a:p>
          <a:p>
            <a:pPr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355DB-1901-EF3B-8B68-82E28A0C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418" y="1825625"/>
            <a:ext cx="3433582" cy="3187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0B151-8E8E-12D2-D80C-6A5057D3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690" y="3624843"/>
            <a:ext cx="3724910" cy="24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7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Build in </a:t>
            </a:r>
            <a:r>
              <a:rPr lang="en-US" dirty="0" smtClean="0"/>
              <a:t>Multisim – License </a:t>
            </a:r>
            <a:r>
              <a:rPr lang="en-US" dirty="0"/>
              <a:t>M86X55004 </a:t>
            </a:r>
            <a:endParaRPr lang="en-US" dirty="0"/>
          </a:p>
          <a:p>
            <a:pPr lvl="1"/>
            <a:r>
              <a:rPr lang="en-US" dirty="0"/>
              <a:t>Charge on capacitor is cleared by MOSFET</a:t>
            </a:r>
          </a:p>
          <a:p>
            <a:pPr lvl="1"/>
            <a:r>
              <a:rPr lang="en-US" dirty="0"/>
              <a:t>Do not include Schmitt Trigger Oscillator in simulation</a:t>
            </a:r>
          </a:p>
          <a:p>
            <a:r>
              <a:rPr lang="en-US" dirty="0"/>
              <a:t>Simulate to verify calculations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C8E54-5424-A2D1-DC46-DE509677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3524277"/>
            <a:ext cx="594614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7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/>
              <a:t>Assemble</a:t>
            </a:r>
          </a:p>
          <a:p>
            <a:pPr lvl="1"/>
            <a:r>
              <a:rPr lang="en-US"/>
              <a:t>2N7000 clears charge off cap</a:t>
            </a:r>
          </a:p>
          <a:p>
            <a:endParaRPr lang="en-US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95" y="805346"/>
            <a:ext cx="630547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4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Probe 555TIMER (blue) and RAMP (yellow)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64237-40CF-84C7-A093-F81585DAA8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580" y="2541795"/>
            <a:ext cx="4102100" cy="3330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704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analysis, simulation and assemble</a:t>
            </a:r>
          </a:p>
          <a:p>
            <a:r>
              <a:rPr lang="en-US" dirty="0"/>
              <a:t>Answer listed questions</a:t>
            </a:r>
          </a:p>
          <a:p>
            <a:r>
              <a:rPr lang="en-US" dirty="0"/>
              <a:t>Save solutions as PDF</a:t>
            </a:r>
          </a:p>
          <a:p>
            <a:r>
              <a:rPr lang="en-US" dirty="0"/>
              <a:t>Due before start of class next week</a:t>
            </a:r>
          </a:p>
          <a:p>
            <a:r>
              <a:rPr lang="en-US" dirty="0"/>
              <a:t>Every student builds their own board</a:t>
            </a:r>
          </a:p>
          <a:p>
            <a:r>
              <a:rPr lang="en-US" dirty="0"/>
              <a:t>Everyone brings their board to class</a:t>
            </a:r>
          </a:p>
        </p:txBody>
      </p:sp>
    </p:spTree>
    <p:extLst>
      <p:ext uri="{BB962C8B-B14F-4D97-AF65-F5344CB8AC3E}">
        <p14:creationId xmlns:p14="http://schemas.microsoft.com/office/powerpoint/2010/main" val="257127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3431</TotalTime>
  <Words>214</Words>
  <Application>Microsoft Office PowerPoint</Application>
  <PresentationFormat>Widescreen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Gotham</vt:lpstr>
      <vt:lpstr>Gotham Book</vt:lpstr>
      <vt:lpstr>Gotham Medium</vt:lpstr>
      <vt:lpstr>Segoe UI</vt:lpstr>
      <vt:lpstr>Times New Roman</vt:lpstr>
      <vt:lpstr>Office Theme</vt:lpstr>
      <vt:lpstr>EENG 385 Pseudo Ramp Generator</vt:lpstr>
      <vt:lpstr>Lab Objectives</vt:lpstr>
      <vt:lpstr>Analyze</vt:lpstr>
      <vt:lpstr>Simulate</vt:lpstr>
      <vt:lpstr>Assemble</vt:lpstr>
      <vt:lpstr>Test</vt:lpstr>
      <vt:lpstr>Turn 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Christopher Coulston</cp:lastModifiedBy>
  <cp:revision>96</cp:revision>
  <dcterms:created xsi:type="dcterms:W3CDTF">2017-08-01T15:06:47Z</dcterms:created>
  <dcterms:modified xsi:type="dcterms:W3CDTF">2023-09-13T17:58:19Z</dcterms:modified>
  <cp:category/>
</cp:coreProperties>
</file>